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6" r:id="rId12"/>
    <p:sldId id="267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3B3"/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660"/>
  </p:normalViewPr>
  <p:slideViewPr>
    <p:cSldViewPr>
      <p:cViewPr varScale="1">
        <p:scale>
          <a:sx n="78" d="100"/>
          <a:sy n="78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4192FA-2929-4950-B847-AAE6B12BF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583E1FF1-12B0-4B0F-9D99-6D6E7A52E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2932082E-EC7B-4E82-907C-A6B3033503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A3322E5-CA0B-4FC7-BB6F-1C415A6CD34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9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AB75798-8412-435B-880D-FC2BE56FF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2743200"/>
            <a:ext cx="5486400" cy="480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67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6858000" cy="269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3243600"/>
            <a:ext cx="68580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279424"/>
            <a:ext cx="4127715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0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80A22134-660B-472B-8B6B-06908AA93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7EB4ED5F-F487-4940-A79D-F008B34916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8FF21-948A-4E2D-B75A-CE619EF0B4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2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5" r:id="rId2"/>
    <p:sldLayoutId id="2147483726" r:id="rId3"/>
    <p:sldLayoutId id="2147483713" r:id="rId4"/>
    <p:sldLayoutId id="2147483712" r:id="rId5"/>
    <p:sldLayoutId id="2147483714" r:id="rId6"/>
    <p:sldLayoutId id="2147483703" r:id="rId7"/>
    <p:sldLayoutId id="2147483723" r:id="rId8"/>
    <p:sldLayoutId id="2147483728" r:id="rId9"/>
    <p:sldLayoutId id="2147483716" r:id="rId10"/>
    <p:sldLayoutId id="2147483720" r:id="rId11"/>
    <p:sldLayoutId id="2147483715" r:id="rId12"/>
    <p:sldLayoutId id="2147483704" r:id="rId13"/>
    <p:sldLayoutId id="2147483705" r:id="rId14"/>
    <p:sldLayoutId id="2147483707" r:id="rId15"/>
    <p:sldLayoutId id="2147483722" r:id="rId16"/>
    <p:sldLayoutId id="2147483717" r:id="rId17"/>
    <p:sldLayoutId id="2147483724" r:id="rId18"/>
    <p:sldLayoutId id="2147483721" r:id="rId19"/>
    <p:sldLayoutId id="2147483727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2DCB0B-5AA7-48CC-BA52-4DF6BBBE1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D8284BB-255B-470B-A5C5-EBF9EDA3C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60688-4478-44D5-94B3-AF08969B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4278F-2789-4086-864B-97EC652BB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30F86C-2F0F-4536-B78F-516E99E85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6F20F6-52B0-49A0-994B-D37CAA72A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5A9847-12F6-4C3E-84AA-5C61C6B10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4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7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A2A6B-0160-4269-9D83-1458B1429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C9036-F55F-4D9C-883B-D3CAF9D05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0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5C906-64B5-4BF9-8003-A5BC322A21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E68D4-51A3-4DF3-950D-34D591CE9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96A5AAC-869C-4C98-A422-2EEF6F60EC4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E68D4-51A3-4DF3-950D-34D591CE9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2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D849-0C87-433F-AC30-D641EF582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2E652-9FE7-4EE8-A48C-72AEA7FC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3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3807-A02C-476D-81C5-8D4131EF6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2F574-AF8A-40A7-BDA5-17602E0DD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7D592-ECA3-4A0E-BBFE-0E346F8C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50DE4-7210-4247-9D0B-5AD3BBD18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5607E-868A-49F8-A144-911C44C6D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16A68B-E5E6-4531-AED6-058E476F6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9F391-5497-4F1D-BDB5-D13C8120C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5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6762BD-F49C-4CED-9CF2-2C9F9C358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6AF2743-405F-483C-ABC5-96C282902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281416-C138-4C9A-B177-A8A4539E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6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D4992-E7B9-4C91-825E-3D21D5C84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CE7963-9DC4-495B-9A5B-163BDF286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2DC38-6B65-440A-8995-0B421B752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9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60B7B5-1AB3-4432-9A23-66CE8949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B3BF6-C249-456E-8325-9EA8EFD0A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027267-7A2B-4B99-8C5B-3B60B0CDBF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6703F-3463-4EC7-855E-5D8B596F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7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94DDE9-4C04-463E-9741-4E4E3096E7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E790A-EE8D-4F89-8CA0-0BA138C7EF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9211C-F152-47A1-AE68-E5DDC9BD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6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358361-C43C-43D1-A4BE-C1376993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5D44D-2C0F-403F-B683-17FF40FBD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9211C-F152-47A1-AE68-E5DDC9BD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0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98B65-3CD7-455C-B9F7-3128F949C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A101C2-D825-412F-A13E-5296A25904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81EA25-EDDB-4DAA-A94E-A50824EE6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17529"/>
      </p:ext>
    </p:extLst>
  </p:cSld>
  <p:clrMapOvr>
    <a:masterClrMapping/>
  </p:clrMapOvr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14</Words>
  <Application>Microsoft Office PowerPoint</Application>
  <PresentationFormat>Laiekraan</PresentationFormat>
  <Paragraphs>14</Paragraphs>
  <Slides>14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Rubik</vt:lpstr>
      <vt:lpstr>Rubik Bold</vt:lpstr>
      <vt:lpstr>UT_2019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Keit Mõisavald</cp:lastModifiedBy>
  <cp:revision>43</cp:revision>
  <dcterms:created xsi:type="dcterms:W3CDTF">2018-12-27T16:27:33Z</dcterms:created>
  <dcterms:modified xsi:type="dcterms:W3CDTF">2024-08-16T14:16:26Z</dcterms:modified>
</cp:coreProperties>
</file>