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62" r:id="rId12"/>
    <p:sldId id="263" r:id="rId13"/>
    <p:sldId id="264" r:id="rId14"/>
    <p:sldId id="266" r:id="rId15"/>
    <p:sldId id="267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>
      <p:cViewPr varScale="1">
        <p:scale>
          <a:sx n="78" d="100"/>
          <a:sy n="78" d="100"/>
        </p:scale>
        <p:origin x="14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763200"/>
            <a:ext cx="4114800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9" y="3243600"/>
            <a:ext cx="4114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1686" y="6279425"/>
            <a:ext cx="20574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5962" y="5029200"/>
            <a:ext cx="2890838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5963" y="5507670"/>
            <a:ext cx="2890837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5006586"/>
            <a:ext cx="1028700" cy="116561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28950" y="0"/>
            <a:ext cx="61150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115" y="685800"/>
            <a:ext cx="2457935" cy="548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 l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116" y="685800"/>
            <a:ext cx="2457000" cy="548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192FA-2929-4950-B847-AAE6B12B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361760"/>
            <a:ext cx="13478257" cy="7581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365126"/>
            <a:ext cx="565785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8950" y="1828800"/>
            <a:ext cx="565785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583E1FF1-12B0-4B0F-9D99-6D6E7A52E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51435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1" y="-6116"/>
            <a:ext cx="9153350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057650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5765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3438"/>
            <a:ext cx="8229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2932082E-EC7B-4E82-907C-A6B303350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 l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115" y="4114800"/>
            <a:ext cx="2800835" cy="1295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A3322E5-CA0B-4FC7-BB6F-1C415A6CD34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116" y="1371600"/>
            <a:ext cx="3658084" cy="2743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763200"/>
            <a:ext cx="4114800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9" y="3243600"/>
            <a:ext cx="4114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1686" y="6279425"/>
            <a:ext cx="20574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5962" y="5029200"/>
            <a:ext cx="2890838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5963" y="5507670"/>
            <a:ext cx="2890837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5029200"/>
            <a:ext cx="1028700" cy="114300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empty">
    <p:bg>
      <p:bgPr>
        <a:blipFill dpi="0" rotWithShape="1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75798-8412-435B-880D-FC2BE56F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743200"/>
            <a:ext cx="4114800" cy="480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67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3300" y="457200"/>
            <a:ext cx="5143500" cy="2693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3299" y="3243600"/>
            <a:ext cx="51435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3300" y="6279425"/>
            <a:ext cx="3095786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4">
    <p:bg>
      <p:bgPr>
        <a:blipFill dpi="0" rotWithShape="0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1" y="1338130"/>
            <a:ext cx="5657849" cy="1812670"/>
          </a:xfrm>
        </p:spPr>
        <p:txBody>
          <a:bodyPr anchor="b"/>
          <a:lstStyle>
            <a:lvl1pPr algn="l"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950" y="3243600"/>
            <a:ext cx="565785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28948" y="6279425"/>
            <a:ext cx="1552739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8949" y="5029199"/>
            <a:ext cx="565785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28948" y="5507670"/>
            <a:ext cx="565785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8800" y="5029199"/>
            <a:ext cx="1028700" cy="114300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847726"/>
            <a:ext cx="5657851" cy="287019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949" y="3810000"/>
            <a:ext cx="565785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80A22134-660B-472B-8B6B-06908AA93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08FF21-948A-4E2D-B75A-CE619EF0B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13" y="-344614"/>
            <a:ext cx="13478257" cy="7581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400" y="847726"/>
            <a:ext cx="5609926" cy="2870199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400" y="3810000"/>
            <a:ext cx="5609927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7EB4ED5F-F487-4940-A79D-F008B3491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365126"/>
            <a:ext cx="565785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8950" y="1828800"/>
            <a:ext cx="565785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575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5" r:id="rId2"/>
    <p:sldLayoutId id="2147483726" r:id="rId3"/>
    <p:sldLayoutId id="2147483713" r:id="rId4"/>
    <p:sldLayoutId id="2147483712" r:id="rId5"/>
    <p:sldLayoutId id="2147483714" r:id="rId6"/>
    <p:sldLayoutId id="2147483703" r:id="rId7"/>
    <p:sldLayoutId id="2147483723" r:id="rId8"/>
    <p:sldLayoutId id="2147483728" r:id="rId9"/>
    <p:sldLayoutId id="2147483716" r:id="rId10"/>
    <p:sldLayoutId id="2147483720" r:id="rId11"/>
    <p:sldLayoutId id="2147483715" r:id="rId12"/>
    <p:sldLayoutId id="2147483704" r:id="rId13"/>
    <p:sldLayoutId id="2147483705" r:id="rId14"/>
    <p:sldLayoutId id="2147483707" r:id="rId15"/>
    <p:sldLayoutId id="2147483722" r:id="rId16"/>
    <p:sldLayoutId id="2147483717" r:id="rId17"/>
    <p:sldLayoutId id="2147483724" r:id="rId18"/>
    <p:sldLayoutId id="2147483721" r:id="rId19"/>
    <p:sldLayoutId id="2147483727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8284BB-255B-470B-A5C5-EBF9EDA3C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60688-4478-44D5-94B3-AF08969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6F20F6-52B0-49A0-994B-D37CAA72A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7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A2A6B-0160-4269-9D83-1458B1429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C9036-F55F-4D9C-883B-D3CAF9D05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0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5C906-64B5-4BF9-8003-A5BC322A2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96A5AAC-869C-4C98-A422-2EEF6F60EC4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2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807-A02C-476D-81C5-8D4131EF6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2F574-AF8A-40A7-BDA5-17602E0DD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7D592-ECA3-4A0E-BBFE-0E346F8C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50DE4-7210-4247-9D0B-5AD3BBD18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607E-868A-49F8-A144-911C44C6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6A68B-E5E6-4531-AED6-058E476F6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6762BD-F49C-4CED-9CF2-2C9F9C358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6AF2743-405F-483C-ABC5-96C28290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81416-C138-4C9A-B177-A8A4539E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6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D4992-E7B9-4C91-825E-3D21D5C84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CE7963-9DC4-495B-9A5B-163BDF286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2DC38-6B65-440A-8995-0B421B752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0B7B5-1AB3-4432-9A23-66CE8949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3BF6-C249-456E-8325-9EA8EFD0A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027267-7A2B-4B99-8C5B-3B60B0CDBF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6703F-3463-4EC7-855E-5D8B596F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94DDE9-4C04-463E-9741-4E4E3096E7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E790A-EE8D-4F89-8CA0-0BA138C7E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6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358361-C43C-43D1-A4BE-C1376993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5D44D-2C0F-403F-B683-17FF40FBD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2333" y="2169736"/>
            <a:ext cx="2402633" cy="4687597"/>
          </a:xfrm>
        </p:spPr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98B65-3CD7-455C-B9F7-3128F949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101C2-D825-412F-A13E-5296A25904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1EA25-EDDB-4DAA-A94E-A50824EE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7529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CFC616DEBC344BE586B1B6E5235C8" ma:contentTypeVersion="7" ma:contentTypeDescription="Create a new document." ma:contentTypeScope="" ma:versionID="9c883b6e93b7d2db2414e1f4e3b0f4a5">
  <xsd:schema xmlns:xsd="http://www.w3.org/2001/XMLSchema" xmlns:xs="http://www.w3.org/2001/XMLSchema" xmlns:p="http://schemas.microsoft.com/office/2006/metadata/properties" xmlns:ns2="ec1fe2e7-40d1-4759-a4fa-ed188f6ef5d5" xmlns:ns3="1ded45cb-e59a-4256-808f-7cb9469e4298" targetNamespace="http://schemas.microsoft.com/office/2006/metadata/properties" ma:root="true" ma:fieldsID="1f2729c3d3e4923cbdec97b8c824e941" ns2:_="" ns3:_="">
    <xsd:import namespace="ec1fe2e7-40d1-4759-a4fa-ed188f6ef5d5"/>
    <xsd:import namespace="1ded45cb-e59a-4256-808f-7cb9469e4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fe2e7-40d1-4759-a4fa-ed188f6ef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d45cb-e59a-4256-808f-7cb9469e42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68F103-5214-4F8E-B357-C24DDDC81D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9FFB0-3DCA-4D64-9BED-5E3A503026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600660-78C3-480B-98D9-A0B3615B5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fe2e7-40d1-4759-a4fa-ed188f6ef5d5"/>
    <ds:schemaRef ds:uri="1ded45cb-e59a-4256-808f-7cb9469e42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14</Words>
  <Application>Microsoft Office PowerPoint</Application>
  <PresentationFormat>Ekraaniseanss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Rubik</vt:lpstr>
      <vt:lpstr>Rubik Bold</vt:lpstr>
      <vt:lpstr>UT_2019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Keit Mõisavald</cp:lastModifiedBy>
  <cp:revision>46</cp:revision>
  <dcterms:created xsi:type="dcterms:W3CDTF">2018-12-27T16:27:33Z</dcterms:created>
  <dcterms:modified xsi:type="dcterms:W3CDTF">2024-08-16T14:13:54Z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0x01010058BCFC616DEBC344BE586B1B6E5235C8</vt:lpwstr>
  </property>
</Properties>
</file>